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2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8" autoAdjust="0"/>
  </p:normalViewPr>
  <p:slideViewPr>
    <p:cSldViewPr>
      <p:cViewPr>
        <p:scale>
          <a:sx n="88" d="100"/>
          <a:sy n="88" d="100"/>
        </p:scale>
        <p:origin x="-65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2994954409599588"/>
          <c:y val="7.5026353152559386E-2"/>
          <c:w val="0.77005045590400423"/>
          <c:h val="0.7979855921051148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4.9681490788973388E-2"/>
                  <c:y val="0.3511684547685098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7</a:t>
                    </a:r>
                    <a:r>
                      <a:rPr lang="en-US" sz="1600" dirty="0"/>
                      <a:t>1938,8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2292969012832691E-2"/>
                  <c:y val="0.3511684547685098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7</a:t>
                    </a:r>
                    <a:r>
                      <a:rPr lang="en-US" sz="1600" dirty="0"/>
                      <a:t>1720,1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71938.8</c:v>
                </c:pt>
                <c:pt idx="1">
                  <c:v>71720.100000000006</c:v>
                </c:pt>
              </c:numCache>
            </c:numRef>
          </c:val>
        </c:ser>
        <c:shape val="cylinder"/>
        <c:axId val="79284096"/>
        <c:axId val="79285632"/>
        <c:axId val="0"/>
      </c:bar3DChart>
      <c:catAx>
        <c:axId val="7928409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285632"/>
        <c:crosses val="autoZero"/>
        <c:auto val="1"/>
        <c:lblAlgn val="ctr"/>
        <c:lblOffset val="100"/>
      </c:catAx>
      <c:valAx>
        <c:axId val="79285632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ru-RU" sz="1600" b="0" dirty="0" smtClean="0"/>
                  <a:t>Процент исполнения</a:t>
                </a:r>
                <a:endParaRPr lang="ru-RU" sz="1600" b="0" dirty="0"/>
              </a:p>
            </c:rich>
          </c:tx>
          <c:layout/>
        </c:title>
        <c:numFmt formatCode="General" sourceLinked="1"/>
        <c:tickLblPos val="nextTo"/>
        <c:crossAx val="79284096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Объе</a:t>
            </a:r>
            <a:r>
              <a:rPr lang="ru-RU" baseline="0" dirty="0" smtClean="0"/>
              <a:t>м предоставленной субсидии, тыс.рублей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2 876,1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краевой бюджет</c:v>
                </c:pt>
                <c:pt idx="1">
                  <c:v>городской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6745.8</c:v>
                </c:pt>
                <c:pt idx="1">
                  <c:v>3091.44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99A61-502D-4A6B-9AB8-3E9F50C9E81E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5DAE-76DE-4E10-8C79-CC1530D58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5DAE-76DE-4E10-8C79-CC1530D584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83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5DAE-76DE-4E10-8C79-CC1530D584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52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38056" cy="12961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Исполнение бюджета  за 2017 год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207920" cy="2592288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pPr algn="ctr"/>
            <a:r>
              <a:rPr lang="ru-RU" sz="3600" b="1" dirty="0" smtClean="0"/>
              <a:t> отдел спорта и молодежной политики  администрации города Минусинска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95736" y="3356992"/>
            <a:ext cx="4824536" cy="29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55200" cy="2915615"/>
          </a:xfrm>
          <a:prstGeom prst="rect">
            <a:avLst/>
          </a:prstGeom>
          <a:noFill/>
          <a:ln w="44450">
            <a:gradFill flip="none" rotWithShape="1">
              <a:gsLst>
                <a:gs pos="6000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400000" scaled="0"/>
              <a:tileRect/>
            </a:gra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96952"/>
            <a:ext cx="4321373" cy="295142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3744416" cy="251656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admin\Desktop\EJnnuGFTflk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84"/>
            <a:ext cx="3600400" cy="2400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SC_3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3672408" cy="2448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DSC_3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79"/>
            <a:ext cx="3672405" cy="2448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IMG_7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2987271" cy="1991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368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2708920"/>
            <a:ext cx="5933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6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8344" y="3933056"/>
            <a:ext cx="8183880" cy="995560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776864" cy="3384376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solidFill>
                  <a:srgbClr val="FFFF00"/>
                </a:solidFill>
              </a:rPr>
              <a:t>ПОДВЕДОМСТВЕННЫЕ УЧРЕЖДЕНИЯ ОТДЕЛУ СПОРТА И МОЛОДЕЖНОЙ ПОЛИТИКИ</a:t>
            </a:r>
          </a:p>
          <a:p>
            <a:endParaRPr lang="ru-RU" b="1" i="1" u="sng" dirty="0">
              <a:solidFill>
                <a:srgbClr val="FFFF00"/>
              </a:solidFill>
            </a:endParaRPr>
          </a:p>
          <a:p>
            <a:r>
              <a:rPr lang="ru-RU" b="1" dirty="0" smtClean="0"/>
              <a:t>УЧРЕЖДЕНИЯ СПОРТА: </a:t>
            </a:r>
          </a:p>
          <a:p>
            <a:r>
              <a:rPr lang="ru-RU" b="1" dirty="0" smtClean="0"/>
              <a:t>		МБУ «ГОРСПОРТСООРУЖЕНИЯ»</a:t>
            </a:r>
          </a:p>
          <a:p>
            <a:r>
              <a:rPr lang="ru-RU" b="1" dirty="0" smtClean="0"/>
              <a:t>		МБУ ДО «СДЮСШОР им. В.П. </a:t>
            </a:r>
            <a:r>
              <a:rPr lang="ru-RU" b="1" dirty="0" err="1" smtClean="0"/>
              <a:t>Щедрухина</a:t>
            </a:r>
            <a:r>
              <a:rPr lang="ru-RU" b="1" dirty="0" smtClean="0"/>
              <a:t>» </a:t>
            </a:r>
          </a:p>
          <a:p>
            <a:r>
              <a:rPr lang="ru-RU" b="1" dirty="0" smtClean="0"/>
              <a:t>		МБУ ФСК «Факел»</a:t>
            </a:r>
          </a:p>
          <a:p>
            <a:endParaRPr lang="ru-RU" b="1" dirty="0" smtClean="0"/>
          </a:p>
          <a:p>
            <a:r>
              <a:rPr lang="ru-RU" b="1" dirty="0" smtClean="0"/>
              <a:t>УЧРЕЖДЕНИЕ МОЛОДЕЖНОЙ ПОЛИТИКИ:</a:t>
            </a:r>
          </a:p>
          <a:p>
            <a:r>
              <a:rPr lang="ru-RU" b="1" dirty="0" smtClean="0"/>
              <a:t>		МБУ МЦ«ЗАЩИТНИК»</a:t>
            </a:r>
          </a:p>
          <a:p>
            <a:endParaRPr lang="ru-RU" dirty="0"/>
          </a:p>
        </p:txBody>
      </p:sp>
      <p:pic>
        <p:nvPicPr>
          <p:cNvPr id="3074" name="Picture 2" descr="C:\Users\admin\AppData\Local\Microsoft\Windows\Temporary Internet Files\Content.Outlook\TTKC8NOT\3.вставк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789040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950185" cy="2526148"/>
          </a:xfrm>
          <a:prstGeom prst="rect">
            <a:avLst/>
          </a:prstGeom>
          <a:noFill/>
          <a:ln w="412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692696"/>
            <a:ext cx="8223448" cy="46805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Исполнение бюджета в 2017 году учреждениями спорта и молодежной политики </a:t>
            </a:r>
          </a:p>
        </p:txBody>
      </p:sp>
      <p:pic>
        <p:nvPicPr>
          <p:cNvPr id="4099" name="Picture 3" descr="C:\Users\admin\AppData\Local\Microsoft\Windows\Temporary Internet Files\Content.Outlook\TTKC8NOT\DSC_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062244" cy="3113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3131840" y="2492896"/>
          <a:ext cx="5112568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8208912" cy="41764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Расходы </a:t>
            </a:r>
            <a:r>
              <a:rPr lang="ru-RU" sz="2400" b="1" i="1" dirty="0" smtClean="0">
                <a:solidFill>
                  <a:schemeClr val="tx1"/>
                </a:solidFill>
              </a:rPr>
              <a:t>по отделу спорта </a:t>
            </a:r>
            <a:r>
              <a:rPr lang="ru-RU" sz="2400" b="1" i="1" dirty="0" smtClean="0">
                <a:solidFill>
                  <a:schemeClr val="tx1"/>
                </a:solidFill>
              </a:rPr>
              <a:t>и молодежной </a:t>
            </a:r>
            <a:r>
              <a:rPr lang="ru-RU" sz="2400" b="1" i="1" dirty="0" smtClean="0">
                <a:solidFill>
                  <a:schemeClr val="tx1"/>
                </a:solidFill>
              </a:rPr>
              <a:t>политики в рамках 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 МУНИЦИПАЛЬНЫХ ПРОГРАММ: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	«ФИЗИЧЕСКАЯ КУЛЬТУРА И СПОРТ»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ПЛАН -  53 381,56 тыс.рублей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ФАКТ –  53 378,17 тыс.рублей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	Исполнение 99,99%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	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chemeClr val="accent1"/>
                </a:solidFill>
              </a:rPr>
              <a:t>«МОЛОДЕЖЬ МИНУСИНСКА»</a:t>
            </a: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ПЛАН -  18 </a:t>
            </a:r>
            <a:r>
              <a:rPr lang="ru-RU" b="1" dirty="0" smtClean="0">
                <a:solidFill>
                  <a:schemeClr val="accent1"/>
                </a:solidFill>
              </a:rPr>
              <a:t>557,24 </a:t>
            </a:r>
            <a:r>
              <a:rPr lang="ru-RU" b="1" dirty="0" smtClean="0">
                <a:solidFill>
                  <a:schemeClr val="accent1"/>
                </a:solidFill>
              </a:rPr>
              <a:t>тыс.рублей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ФАКТ -  18 341,9 тыс.рублей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	Исполнение 98,8%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admin\AppData\Local\Microsoft\Windows\Temporary Internet Files\Content.Outlook\TTKC8NOT\DSC_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7207" y="3789040"/>
            <a:ext cx="3810973" cy="2524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Субсидия на выполнение муниципального задания за 2017 год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 </a:t>
            </a:r>
            <a: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endParaRPr lang="ru-RU" sz="24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700808"/>
          <a:ext cx="8136904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584176"/>
                <a:gridCol w="1512168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учреждения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Планируемый объем муниципального задания, тыс.руб.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Фактический объем , тыс.руб.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Процент исполнения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МБУ «ГОРСПОРТСООРУЖЕНИЯ»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20 838,64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20 838,64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100 %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МБУ ДО «СДЮСШОР им. В.П. </a:t>
                      </a:r>
                      <a:r>
                        <a:rPr lang="ru-RU" sz="1600" b="0" dirty="0" err="1" smtClean="0"/>
                        <a:t>Щедрухина</a:t>
                      </a:r>
                      <a:r>
                        <a:rPr lang="ru-RU" sz="1600" b="0" dirty="0" smtClean="0"/>
                        <a:t>»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19 998,58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19 998,58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100 %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МБУ ФСК «Факел»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4 789,93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4 789,93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100 %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МБУ МЦ«ЗАЩИТНИК»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12 820,54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12820,54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100 %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58 447,69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58 447,69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100 %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24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Фактические расходы по субсидии </a:t>
            </a:r>
            <a:r>
              <a:rPr lang="ru-RU" sz="2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на цели не связанные с финансовым обеспечением выполнения муниципального задания (иные цели) в 2017 году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 </a:t>
            </a:r>
            <a: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endParaRPr lang="ru-RU" sz="24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060848"/>
            <a:ext cx="8183880" cy="41879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75656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я\фото\1334033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моя\фото\kV7gUzTCA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87198"/>
            <a:ext cx="3898900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533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моя\фото\lTmbSzScBC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90550"/>
            <a:ext cx="3898900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моя\фото\IMG_1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2976091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4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моя\фото\image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3290293" cy="2272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моя\фото\fVqgSlbgRl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07805"/>
            <a:ext cx="4439949" cy="2950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6308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381</TotalTime>
  <Words>160</Words>
  <Application>Microsoft Office PowerPoint</Application>
  <PresentationFormat>Экран (4:3)</PresentationFormat>
  <Paragraphs>72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 Исполнение бюджета  за 2017 год </vt:lpstr>
      <vt:lpstr>   </vt:lpstr>
      <vt:lpstr>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 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ПРОГРАММА</dc:title>
  <dc:creator>User</dc:creator>
  <cp:lastModifiedBy>Оксана</cp:lastModifiedBy>
  <cp:revision>40</cp:revision>
  <dcterms:created xsi:type="dcterms:W3CDTF">2016-04-07T03:55:31Z</dcterms:created>
  <dcterms:modified xsi:type="dcterms:W3CDTF">2018-05-11T09:06:09Z</dcterms:modified>
</cp:coreProperties>
</file>